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1" r:id="rId2"/>
  </p:sldIdLst>
  <p:sldSz cx="43891200" cy="32918400"/>
  <p:notesSz cx="6858000" cy="9144000"/>
  <p:defaultTextStyle>
    <a:defPPr>
      <a:defRPr lang="en-US"/>
    </a:defPPr>
    <a:lvl1pPr marL="0" algn="l" defTabSz="438912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1pPr>
    <a:lvl2pPr marL="2194560" algn="l" defTabSz="438912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2pPr>
    <a:lvl3pPr marL="4389120" algn="l" defTabSz="438912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3pPr>
    <a:lvl4pPr marL="6583680" algn="l" defTabSz="438912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4pPr>
    <a:lvl5pPr marL="8778240" algn="l" defTabSz="438912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5pPr>
    <a:lvl6pPr marL="10972800" algn="l" defTabSz="438912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6pPr>
    <a:lvl7pPr marL="13167360" algn="l" defTabSz="438912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7pPr>
    <a:lvl8pPr marL="15361920" algn="l" defTabSz="438912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8pPr>
    <a:lvl9pPr marL="17556480" algn="l" defTabSz="438912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>
        <p:scale>
          <a:sx n="25" d="100"/>
          <a:sy n="25" d="100"/>
        </p:scale>
        <p:origin x="1008" y="-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 userDrawn="1"/>
        </p:nvSpPr>
        <p:spPr>
          <a:xfrm>
            <a:off x="876619" y="5548750"/>
            <a:ext cx="10084382" cy="2663813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 userDrawn="1"/>
        </p:nvSpPr>
        <p:spPr>
          <a:xfrm>
            <a:off x="11526967" y="5548750"/>
            <a:ext cx="10084382" cy="2663813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 userDrawn="1"/>
        </p:nvSpPr>
        <p:spPr>
          <a:xfrm>
            <a:off x="22154296" y="5414282"/>
            <a:ext cx="10084382" cy="2663813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/>
          <p:cNvSpPr/>
          <p:nvPr userDrawn="1"/>
        </p:nvSpPr>
        <p:spPr>
          <a:xfrm>
            <a:off x="32804644" y="5414282"/>
            <a:ext cx="10084382" cy="2663813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43891200" cy="5138057"/>
          </a:xfrm>
          <a:prstGeom prst="rect">
            <a:avLst/>
          </a:prstGeom>
          <a:solidFill>
            <a:srgbClr val="D21F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301" y="1219199"/>
            <a:ext cx="4887272" cy="2569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95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26135-A359-4B5C-89E5-25CD1CCA590E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ADF52-7AB1-4BFE-B36E-E6C749C7DD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031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26135-A359-4B5C-89E5-25CD1CCA590E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ADF52-7AB1-4BFE-B36E-E6C749C7DD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602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26135-A359-4B5C-89E5-25CD1CCA590E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ADF52-7AB1-4BFE-B36E-E6C749C7DD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77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26135-A359-4B5C-89E5-25CD1CCA590E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ADF52-7AB1-4BFE-B36E-E6C749C7DD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121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26135-A359-4B5C-89E5-25CD1CCA590E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ADF52-7AB1-4BFE-B36E-E6C749C7DD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645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26135-A359-4B5C-89E5-25CD1CCA590E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ADF52-7AB1-4BFE-B36E-E6C749C7DD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520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26135-A359-4B5C-89E5-25CD1CCA590E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ADF52-7AB1-4BFE-B36E-E6C749C7DD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650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26135-A359-4B5C-89E5-25CD1CCA590E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ADF52-7AB1-4BFE-B36E-E6C749C7DD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860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26135-A359-4B5C-89E5-25CD1CCA590E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ADF52-7AB1-4BFE-B36E-E6C749C7DD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691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26135-A359-4B5C-89E5-25CD1CCA590E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ADF52-7AB1-4BFE-B36E-E6C749C7DD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173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826135-A359-4B5C-89E5-25CD1CCA590E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DADF52-7AB1-4BFE-B36E-E6C749C7DD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074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83356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WOSU poster template2" id="{88136CDC-39BD-4F5D-A2E5-C5AED26086F2}" vid="{8F4F6251-0A15-474A-BE4C-501B22087B2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1774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Case, Valarie</dc:creator>
  <cp:lastModifiedBy>Case, Valarie</cp:lastModifiedBy>
  <cp:revision>18</cp:revision>
  <dcterms:created xsi:type="dcterms:W3CDTF">2020-06-01T23:36:24Z</dcterms:created>
  <dcterms:modified xsi:type="dcterms:W3CDTF">2020-06-03T19:00:59Z</dcterms:modified>
</cp:coreProperties>
</file>